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874AE-3794-4592-ACD5-E8C797709E36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0D3C8-BE3A-4CD7-A81E-A79375B42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76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Video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272674-0CD2-477D-B611-E862D8CA819A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7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B5E6-2C89-4953-A60B-43C451A844C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7B69-BD50-464A-BC50-ACAC6EF7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8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B5E6-2C89-4953-A60B-43C451A844C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7B69-BD50-464A-BC50-ACAC6EF7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11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B5E6-2C89-4953-A60B-43C451A844C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7B69-BD50-464A-BC50-ACAC6EF7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43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For Intermediary use only. Not for distribution or use with plan spnosors or the public</a:t>
            </a:r>
          </a:p>
        </p:txBody>
      </p:sp>
      <p:sp>
        <p:nvSpPr>
          <p:cNvPr id="3" name="Rectangle 3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73922-1518-4082-997E-277A827B229E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</a:t>
            </a:r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2"/>
          </p:nvPr>
        </p:nvSpPr>
        <p:spPr>
          <a:xfrm>
            <a:off x="381000" y="1524000"/>
            <a:ext cx="4876800" cy="304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0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B5E6-2C89-4953-A60B-43C451A844C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7B69-BD50-464A-BC50-ACAC6EF7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4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B5E6-2C89-4953-A60B-43C451A844C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7B69-BD50-464A-BC50-ACAC6EF7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02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B5E6-2C89-4953-A60B-43C451A844C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7B69-BD50-464A-BC50-ACAC6EF7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79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B5E6-2C89-4953-A60B-43C451A844C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7B69-BD50-464A-BC50-ACAC6EF7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54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B5E6-2C89-4953-A60B-43C451A844C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7B69-BD50-464A-BC50-ACAC6EF7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46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B5E6-2C89-4953-A60B-43C451A844C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7B69-BD50-464A-BC50-ACAC6EF7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9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B5E6-2C89-4953-A60B-43C451A844C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7B69-BD50-464A-BC50-ACAC6EF7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5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B5E6-2C89-4953-A60B-43C451A844C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D7B69-BD50-464A-BC50-ACAC6EF7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4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4B5E6-2C89-4953-A60B-43C451A844C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D7B69-BD50-464A-BC50-ACAC6EF7C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5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jpe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D_Banne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527300"/>
          </a:xfrm>
          <a:prstGeom prst="rect">
            <a:avLst/>
          </a:prstGeom>
        </p:spPr>
      </p:pic>
      <p:pic>
        <p:nvPicPr>
          <p:cNvPr id="2" name="Clip 1 Jason Roberts Slide 18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08476" y="3866188"/>
            <a:ext cx="1584959" cy="1188719"/>
          </a:xfrm>
          <a:prstGeom prst="rect">
            <a:avLst/>
          </a:prstGeom>
        </p:spPr>
      </p:pic>
      <p:pic>
        <p:nvPicPr>
          <p:cNvPr id="3" name="Picture 2" descr="Image result for jason roberts + eris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953" y="2735808"/>
            <a:ext cx="2376095" cy="3168127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10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On-screen Show (4:3)</PresentationFormat>
  <Paragraphs>2</Paragraphs>
  <Slides>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Manulife Financial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MNA</dc:creator>
  <cp:lastModifiedBy>MNA</cp:lastModifiedBy>
  <cp:revision>1</cp:revision>
  <dcterms:created xsi:type="dcterms:W3CDTF">2017-04-04T13:47:12Z</dcterms:created>
  <dcterms:modified xsi:type="dcterms:W3CDTF">2017-04-04T13:47:26Z</dcterms:modified>
</cp:coreProperties>
</file>